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30964188" cy="42484675"/>
  <p:notesSz cx="6742113" cy="9872663"/>
  <p:defaultTextStyle>
    <a:defPPr>
      <a:defRPr lang="fr-FR"/>
    </a:defPPr>
    <a:lvl1pPr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68129" indent="-1708657"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39446" indent="-3420505"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10766" indent="-5132353"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680489" indent="-6844200"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97354" algn="l" defTabSz="918941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56825" algn="l" defTabSz="918941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16296" algn="l" defTabSz="918941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75766" algn="l" defTabSz="918941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4">
          <p15:clr>
            <a:srgbClr val="A4A3A4"/>
          </p15:clr>
        </p15:guide>
        <p15:guide id="2" pos="9538">
          <p15:clr>
            <a:srgbClr val="A4A3A4"/>
          </p15:clr>
        </p15:guide>
        <p15:guide id="3" orient="horz" pos="13382">
          <p15:clr>
            <a:srgbClr val="A4A3A4"/>
          </p15:clr>
        </p15:guide>
        <p15:guide id="4" pos="97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373"/>
    <a:srgbClr val="494999"/>
    <a:srgbClr val="5257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60" autoAdjust="0"/>
    <p:restoredTop sz="99710" autoAdjust="0"/>
  </p:normalViewPr>
  <p:slideViewPr>
    <p:cSldViewPr>
      <p:cViewPr>
        <p:scale>
          <a:sx n="30" d="100"/>
          <a:sy n="30" d="100"/>
        </p:scale>
        <p:origin x="-1068" y="4794"/>
      </p:cViewPr>
      <p:guideLst>
        <p:guide orient="horz" pos="13484"/>
        <p:guide orient="horz" pos="13382"/>
        <p:guide pos="9538"/>
        <p:guide pos="97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22320" y="13197793"/>
            <a:ext cx="26319560" cy="910667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44632" y="24074653"/>
            <a:ext cx="21674932" cy="108571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9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3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08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77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46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01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85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54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13A43B-AC1F-4FAE-B0E8-CE6F1E323809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C8F6E-6C94-41A2-B27F-313E12342D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7D86F-71ED-43D0-B53E-810DB9804D1A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C72D4-CE88-4537-8344-9DC20BBE21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9555392" y="10719519"/>
            <a:ext cx="24685339" cy="22837479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88626" y="10719519"/>
            <a:ext cx="73550697" cy="22837479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955B0-2B73-4F4F-9C95-26929F03C798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AABC-F2C9-4D86-BDF3-C8465B487D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462820-B412-49BA-984F-C32AD3D5EE3E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7A259-6DD5-4B35-820D-ADE83A62E9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45962" y="27300367"/>
            <a:ext cx="26319560" cy="843793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45962" y="18006821"/>
            <a:ext cx="26319560" cy="9293520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9347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38694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080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7740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4675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301610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8544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35479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E3F0D0-D2D9-420F-B999-A7BC7585C1C8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E589E-93A2-4C87-9F4A-030F6DC931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88621" y="62448569"/>
            <a:ext cx="49118017" cy="176645773"/>
          </a:xfrm>
        </p:spPr>
        <p:txBody>
          <a:bodyPr/>
          <a:lstStyle>
            <a:lvl1pPr>
              <a:defRPr sz="133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122709" y="62448569"/>
            <a:ext cx="49118020" cy="176645773"/>
          </a:xfrm>
        </p:spPr>
        <p:txBody>
          <a:bodyPr/>
          <a:lstStyle>
            <a:lvl1pPr>
              <a:defRPr sz="133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74E5C6-1B89-47B5-9DF8-4A829F57C40E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04C34-CEAE-4C25-B809-0169FB31BB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8212" y="1701359"/>
            <a:ext cx="27867769" cy="7080779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48209" y="9509882"/>
            <a:ext cx="13681227" cy="3963268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9347" indent="0">
              <a:buNone/>
              <a:defRPr sz="9500" b="1"/>
            </a:lvl2pPr>
            <a:lvl3pPr marL="4338694" indent="0">
              <a:buNone/>
              <a:defRPr sz="8500" b="1"/>
            </a:lvl3pPr>
            <a:lvl4pPr marL="6508051" indent="0">
              <a:buNone/>
              <a:defRPr sz="7700" b="1"/>
            </a:lvl4pPr>
            <a:lvl5pPr marL="8677407" indent="0">
              <a:buNone/>
              <a:defRPr sz="7700" b="1"/>
            </a:lvl5pPr>
            <a:lvl6pPr marL="10846753" indent="0">
              <a:buNone/>
              <a:defRPr sz="7700" b="1"/>
            </a:lvl6pPr>
            <a:lvl7pPr marL="13016101" indent="0">
              <a:buNone/>
              <a:defRPr sz="7700" b="1"/>
            </a:lvl7pPr>
            <a:lvl8pPr marL="15185449" indent="0">
              <a:buNone/>
              <a:defRPr sz="7700" b="1"/>
            </a:lvl8pPr>
            <a:lvl9pPr marL="17354796" indent="0">
              <a:buNone/>
              <a:defRPr sz="7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48209" y="13473149"/>
            <a:ext cx="13681227" cy="2447786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729380" y="9509882"/>
            <a:ext cx="13686601" cy="3963268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9347" indent="0">
              <a:buNone/>
              <a:defRPr sz="9500" b="1"/>
            </a:lvl2pPr>
            <a:lvl3pPr marL="4338694" indent="0">
              <a:buNone/>
              <a:defRPr sz="8500" b="1"/>
            </a:lvl3pPr>
            <a:lvl4pPr marL="6508051" indent="0">
              <a:buNone/>
              <a:defRPr sz="7700" b="1"/>
            </a:lvl4pPr>
            <a:lvl5pPr marL="8677407" indent="0">
              <a:buNone/>
              <a:defRPr sz="7700" b="1"/>
            </a:lvl5pPr>
            <a:lvl6pPr marL="10846753" indent="0">
              <a:buNone/>
              <a:defRPr sz="7700" b="1"/>
            </a:lvl6pPr>
            <a:lvl7pPr marL="13016101" indent="0">
              <a:buNone/>
              <a:defRPr sz="7700" b="1"/>
            </a:lvl7pPr>
            <a:lvl8pPr marL="15185449" indent="0">
              <a:buNone/>
              <a:defRPr sz="7700" b="1"/>
            </a:lvl8pPr>
            <a:lvl9pPr marL="17354796" indent="0">
              <a:buNone/>
              <a:defRPr sz="7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729380" y="13473149"/>
            <a:ext cx="13686601" cy="2447786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0CFE5-B06D-4069-9B89-03F62012D986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9568-8382-488F-9102-6343DC4581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D79AB1-F3A2-42BE-9E92-FDF01D4EA38C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62C34-7133-4610-B4F1-8B3EA71DC8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3F147D-749A-464D-A8B6-8B6EBC451D53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F411-EA42-4C9B-BEE1-8C3E6F6524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8230" y="1691522"/>
            <a:ext cx="10187004" cy="719879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06140" y="1691525"/>
            <a:ext cx="17309841" cy="36259494"/>
          </a:xfrm>
        </p:spPr>
        <p:txBody>
          <a:bodyPr/>
          <a:lstStyle>
            <a:lvl1pPr>
              <a:defRPr sz="15200"/>
            </a:lvl1pPr>
            <a:lvl2pPr>
              <a:defRPr sz="133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48230" y="8890344"/>
            <a:ext cx="10187004" cy="29060701"/>
          </a:xfrm>
        </p:spPr>
        <p:txBody>
          <a:bodyPr/>
          <a:lstStyle>
            <a:lvl1pPr marL="0" indent="0">
              <a:buNone/>
              <a:defRPr sz="6600"/>
            </a:lvl1pPr>
            <a:lvl2pPr marL="2169347" indent="0">
              <a:buNone/>
              <a:defRPr sz="5700"/>
            </a:lvl2pPr>
            <a:lvl3pPr marL="4338694" indent="0">
              <a:buNone/>
              <a:defRPr sz="4800"/>
            </a:lvl3pPr>
            <a:lvl4pPr marL="6508051" indent="0">
              <a:buNone/>
              <a:defRPr sz="4300"/>
            </a:lvl4pPr>
            <a:lvl5pPr marL="8677407" indent="0">
              <a:buNone/>
              <a:defRPr sz="4300"/>
            </a:lvl5pPr>
            <a:lvl6pPr marL="10846753" indent="0">
              <a:buNone/>
              <a:defRPr sz="4300"/>
            </a:lvl6pPr>
            <a:lvl7pPr marL="13016101" indent="0">
              <a:buNone/>
              <a:defRPr sz="4300"/>
            </a:lvl7pPr>
            <a:lvl8pPr marL="15185449" indent="0">
              <a:buNone/>
              <a:defRPr sz="4300"/>
            </a:lvl8pPr>
            <a:lvl9pPr marL="17354796" indent="0">
              <a:buNone/>
              <a:defRPr sz="4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3B852B-7D89-43F9-9668-99757566FE37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ED33B-C5FD-4DB8-BF77-FDE71392F9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69198" y="29739276"/>
            <a:ext cx="18578513" cy="351088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069198" y="3796086"/>
            <a:ext cx="18578513" cy="25490805"/>
          </a:xfrm>
        </p:spPr>
        <p:txBody>
          <a:bodyPr rtlCol="0">
            <a:normAutofit/>
          </a:bodyPr>
          <a:lstStyle>
            <a:lvl1pPr marL="0" indent="0">
              <a:buNone/>
              <a:defRPr sz="15200"/>
            </a:lvl1pPr>
            <a:lvl2pPr marL="2169347" indent="0">
              <a:buNone/>
              <a:defRPr sz="13300"/>
            </a:lvl2pPr>
            <a:lvl3pPr marL="4338694" indent="0">
              <a:buNone/>
              <a:defRPr sz="11300"/>
            </a:lvl3pPr>
            <a:lvl4pPr marL="6508051" indent="0">
              <a:buNone/>
              <a:defRPr sz="9500"/>
            </a:lvl4pPr>
            <a:lvl5pPr marL="8677407" indent="0">
              <a:buNone/>
              <a:defRPr sz="9500"/>
            </a:lvl5pPr>
            <a:lvl6pPr marL="10846753" indent="0">
              <a:buNone/>
              <a:defRPr sz="9500"/>
            </a:lvl6pPr>
            <a:lvl7pPr marL="13016101" indent="0">
              <a:buNone/>
              <a:defRPr sz="9500"/>
            </a:lvl7pPr>
            <a:lvl8pPr marL="15185449" indent="0">
              <a:buNone/>
              <a:defRPr sz="9500"/>
            </a:lvl8pPr>
            <a:lvl9pPr marL="17354796" indent="0">
              <a:buNone/>
              <a:defRPr sz="95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69198" y="33250167"/>
            <a:ext cx="18578513" cy="4986045"/>
          </a:xfrm>
        </p:spPr>
        <p:txBody>
          <a:bodyPr/>
          <a:lstStyle>
            <a:lvl1pPr marL="0" indent="0">
              <a:buNone/>
              <a:defRPr sz="6600"/>
            </a:lvl1pPr>
            <a:lvl2pPr marL="2169347" indent="0">
              <a:buNone/>
              <a:defRPr sz="5700"/>
            </a:lvl2pPr>
            <a:lvl3pPr marL="4338694" indent="0">
              <a:buNone/>
              <a:defRPr sz="4800"/>
            </a:lvl3pPr>
            <a:lvl4pPr marL="6508051" indent="0">
              <a:buNone/>
              <a:defRPr sz="4300"/>
            </a:lvl4pPr>
            <a:lvl5pPr marL="8677407" indent="0">
              <a:buNone/>
              <a:defRPr sz="4300"/>
            </a:lvl5pPr>
            <a:lvl6pPr marL="10846753" indent="0">
              <a:buNone/>
              <a:defRPr sz="4300"/>
            </a:lvl6pPr>
            <a:lvl7pPr marL="13016101" indent="0">
              <a:buNone/>
              <a:defRPr sz="4300"/>
            </a:lvl7pPr>
            <a:lvl8pPr marL="15185449" indent="0">
              <a:buNone/>
              <a:defRPr sz="4300"/>
            </a:lvl8pPr>
            <a:lvl9pPr marL="17354796" indent="0">
              <a:buNone/>
              <a:defRPr sz="4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410EF9-7A03-4B75-A8D3-B6465435E5FA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6CA58-5D95-4DE6-BD80-37623ED02C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549047" y="1701434"/>
            <a:ext cx="27866099" cy="7079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877" tIns="216929" rIns="433877" bIns="216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549047" y="9912239"/>
            <a:ext cx="27866099" cy="2803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877" tIns="216929" rIns="433877" bIns="216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49047" y="39376458"/>
            <a:ext cx="7223307" cy="2261763"/>
          </a:xfrm>
          <a:prstGeom prst="rect">
            <a:avLst/>
          </a:prstGeom>
        </p:spPr>
        <p:txBody>
          <a:bodyPr vert="horz" wrap="square" lIns="433877" tIns="216929" rIns="433877" bIns="21692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C70CDD1-22C9-4A20-87B5-F0CBE5CE1042}" type="datetimeFigureOut">
              <a:rPr lang="fr-FR"/>
              <a:pPr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579318" y="39376458"/>
            <a:ext cx="9805554" cy="2261763"/>
          </a:xfrm>
          <a:prstGeom prst="rect">
            <a:avLst/>
          </a:prstGeom>
        </p:spPr>
        <p:txBody>
          <a:bodyPr vert="horz" wrap="square" lIns="433877" tIns="216929" rIns="433877" bIns="216929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2191839" y="39376458"/>
            <a:ext cx="7223307" cy="2261763"/>
          </a:xfrm>
          <a:prstGeom prst="rect">
            <a:avLst/>
          </a:prstGeom>
        </p:spPr>
        <p:txBody>
          <a:bodyPr vert="horz" wrap="square" lIns="433877" tIns="216929" rIns="433877" bIns="21692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A37E307-F4AB-4802-B333-BDA58C3D53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337852" rtl="0" eaLnBrk="0" fontAlgn="base" hangingPunct="0">
        <a:spcBef>
          <a:spcPct val="0"/>
        </a:spcBef>
        <a:spcAft>
          <a:spcPct val="0"/>
        </a:spcAft>
        <a:defRPr sz="21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37852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2pPr>
      <a:lvl3pPr algn="ctr" defTabSz="4337852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3pPr>
      <a:lvl4pPr algn="ctr" defTabSz="4337852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4pPr>
      <a:lvl5pPr algn="ctr" defTabSz="4337852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5pPr>
      <a:lvl6pPr marL="459471" algn="ctr" defTabSz="4337852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6pPr>
      <a:lvl7pPr marL="918941" algn="ctr" defTabSz="4337852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7pPr>
      <a:lvl8pPr marL="1378412" algn="ctr" defTabSz="4337852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8pPr>
      <a:lvl9pPr marL="1837884" algn="ctr" defTabSz="4337852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9pPr>
    </p:titleStyle>
    <p:bodyStyle>
      <a:lvl1pPr marL="1625698" indent="-1625698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200" kern="1200">
          <a:solidFill>
            <a:schemeClr val="tx1"/>
          </a:solidFill>
          <a:latin typeface="+mn-lt"/>
          <a:ea typeface="+mn-ea"/>
          <a:cs typeface="+mn-cs"/>
        </a:defRPr>
      </a:lvl1pPr>
      <a:lvl2pPr marL="3524205" indent="-1354482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22713" indent="-1083267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92435" indent="-1083267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60563" indent="-1083267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931417" indent="-1084678" algn="l" defTabSz="4338694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0774" indent="-1084678" algn="l" defTabSz="4338694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70126" indent="-1084678" algn="l" defTabSz="4338694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439479" indent="-1084678" algn="l" defTabSz="4338694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9347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38694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508051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77407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46753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3016101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85449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354796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 txBox="1">
            <a:spLocks/>
          </p:cNvSpPr>
          <p:nvPr/>
        </p:nvSpPr>
        <p:spPr>
          <a:xfrm>
            <a:off x="2592662" y="4308601"/>
            <a:ext cx="26082197" cy="2100088"/>
          </a:xfrm>
          <a:prstGeom prst="rect">
            <a:avLst/>
          </a:prstGeom>
        </p:spPr>
        <p:txBody>
          <a:bodyPr wrap="square" lIns="433877" tIns="216929" rIns="433877" bIns="216929" anchor="ctr">
            <a:spAutoFit/>
          </a:bodyPr>
          <a:lstStyle/>
          <a:p>
            <a:pPr algn="ctr"/>
            <a:r>
              <a:rPr lang="en-US" sz="5400" dirty="0" smtClean="0"/>
              <a:t>Manuscript ID-</a:t>
            </a:r>
            <a:r>
              <a:rPr lang="en-US" sz="5400" dirty="0" smtClean="0">
                <a:solidFill>
                  <a:srgbClr val="FF0000"/>
                </a:solidFill>
              </a:rPr>
              <a:t>XX</a:t>
            </a:r>
            <a:endParaRPr lang="fr-FR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Title 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(Times New Roman - font size 54 - bold)</a:t>
            </a:r>
          </a:p>
        </p:txBody>
      </p:sp>
      <p:sp>
        <p:nvSpPr>
          <p:cNvPr id="2077" name="Text Placeholder 20"/>
          <p:cNvSpPr txBox="1">
            <a:spLocks/>
          </p:cNvSpPr>
          <p:nvPr/>
        </p:nvSpPr>
        <p:spPr bwMode="auto">
          <a:xfrm>
            <a:off x="368677" y="7047591"/>
            <a:ext cx="30078152" cy="58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4" tIns="45947" rIns="91894" bIns="45947">
            <a:spAutoFit/>
          </a:bodyPr>
          <a:lstStyle/>
          <a:p>
            <a:pPr algn="ctr" defTabSz="4337852">
              <a:spcBef>
                <a:spcPct val="2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Organization (Times New Roman - font size 32)</a:t>
            </a:r>
          </a:p>
        </p:txBody>
      </p:sp>
      <p:sp>
        <p:nvSpPr>
          <p:cNvPr id="2078" name="Text Placeholder 21"/>
          <p:cNvSpPr txBox="1">
            <a:spLocks/>
          </p:cNvSpPr>
          <p:nvPr/>
        </p:nvSpPr>
        <p:spPr bwMode="auto">
          <a:xfrm>
            <a:off x="3054838" y="6267122"/>
            <a:ext cx="24705829" cy="77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4" tIns="45947" rIns="91894" bIns="45947"/>
          <a:lstStyle/>
          <a:p>
            <a:pPr algn="ctr"/>
            <a:r>
              <a:rPr lang="fr-FR" sz="4500" dirty="0" smtClean="0">
                <a:latin typeface="Times New Roman" pitchFamily="18" charset="0"/>
                <a:cs typeface="Times New Roman" pitchFamily="18" charset="0"/>
              </a:rPr>
              <a:t>Auteurs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Times New Roman - font size 44)</a:t>
            </a:r>
            <a:endParaRPr lang="fr-FR" sz="4500" dirty="0">
              <a:latin typeface="Times New Roman" pitchFamily="18" charset="0"/>
              <a:cs typeface="Times New Roman" pitchFamily="18" charset="0"/>
            </a:endParaRPr>
          </a:p>
          <a:p>
            <a:pPr marL="1625698" indent="-1625698" algn="ctr" defTabSz="4337852" eaLnBrk="1" hangingPunct="1">
              <a:spcBef>
                <a:spcPct val="20000"/>
              </a:spcBef>
            </a:pP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0" y="4536481"/>
            <a:ext cx="3096418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2" name="Text Placeholder 2"/>
          <p:cNvSpPr txBox="1">
            <a:spLocks/>
          </p:cNvSpPr>
          <p:nvPr/>
        </p:nvSpPr>
        <p:spPr bwMode="auto">
          <a:xfrm>
            <a:off x="344401" y="9721058"/>
            <a:ext cx="14965494" cy="4392488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/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Placeholder 3"/>
          <p:cNvSpPr txBox="1">
            <a:spLocks/>
          </p:cNvSpPr>
          <p:nvPr/>
        </p:nvSpPr>
        <p:spPr>
          <a:xfrm>
            <a:off x="344401" y="8805523"/>
            <a:ext cx="14965494" cy="771518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ABSTRACT</a:t>
            </a:r>
          </a:p>
        </p:txBody>
      </p:sp>
      <p:sp>
        <p:nvSpPr>
          <p:cNvPr id="40" name="Text Placeholder 3"/>
          <p:cNvSpPr txBox="1">
            <a:spLocks/>
          </p:cNvSpPr>
          <p:nvPr/>
        </p:nvSpPr>
        <p:spPr>
          <a:xfrm>
            <a:off x="344401" y="14329569"/>
            <a:ext cx="14965494" cy="771519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44" name="Text Placeholder 3"/>
          <p:cNvSpPr txBox="1">
            <a:spLocks/>
          </p:cNvSpPr>
          <p:nvPr/>
        </p:nvSpPr>
        <p:spPr>
          <a:xfrm>
            <a:off x="344401" y="19677025"/>
            <a:ext cx="14965494" cy="773224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METHODS &amp; MODELISATION</a:t>
            </a:r>
            <a:endParaRPr lang="en-US" sz="5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Placeholder 3"/>
          <p:cNvSpPr txBox="1">
            <a:spLocks/>
          </p:cNvSpPr>
          <p:nvPr/>
        </p:nvSpPr>
        <p:spPr>
          <a:xfrm>
            <a:off x="344401" y="20613129"/>
            <a:ext cx="14965494" cy="773224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lvl="0" algn="ctr"/>
            <a:r>
              <a:rPr lang="en-US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System Presentation</a:t>
            </a:r>
            <a:endParaRPr lang="fr-FR" sz="4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Placeholder 3"/>
          <p:cNvSpPr txBox="1">
            <a:spLocks/>
          </p:cNvSpPr>
          <p:nvPr/>
        </p:nvSpPr>
        <p:spPr>
          <a:xfrm>
            <a:off x="344401" y="28679730"/>
            <a:ext cx="14965494" cy="771519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Model Development</a:t>
            </a:r>
            <a:r>
              <a:rPr lang="en-GB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 Experimental Procedure</a:t>
            </a:r>
            <a:endParaRPr lang="en-US" sz="4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Placeholder 2"/>
          <p:cNvSpPr txBox="1">
            <a:spLocks/>
          </p:cNvSpPr>
          <p:nvPr/>
        </p:nvSpPr>
        <p:spPr>
          <a:xfrm>
            <a:off x="344401" y="29667272"/>
            <a:ext cx="14965494" cy="11893425"/>
          </a:xfrm>
          <a:prstGeom prst="rect">
            <a:avLst/>
          </a:prstGeom>
          <a:ln>
            <a:solidFill>
              <a:srgbClr val="494999"/>
            </a:solidFill>
          </a:ln>
        </p:spPr>
        <p:txBody>
          <a:bodyPr lIns="433877" tIns="216929" rIns="433877" bIns="216929" anchor="ctr"/>
          <a:lstStyle/>
          <a:p>
            <a:pPr algn="just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7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7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6" name="Text Placeholder 2"/>
          <p:cNvSpPr txBox="1">
            <a:spLocks/>
          </p:cNvSpPr>
          <p:nvPr/>
        </p:nvSpPr>
        <p:spPr bwMode="auto">
          <a:xfrm>
            <a:off x="15654294" y="10657161"/>
            <a:ext cx="14967010" cy="14905656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 eaLnBrk="1" hangingPunct="1"/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1" name="Text Placeholder 2"/>
          <p:cNvSpPr txBox="1">
            <a:spLocks/>
          </p:cNvSpPr>
          <p:nvPr/>
        </p:nvSpPr>
        <p:spPr bwMode="auto">
          <a:xfrm>
            <a:off x="344401" y="15265673"/>
            <a:ext cx="14965494" cy="4248472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 eaLnBrk="1" hangingPunct="1"/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Placeholder 3"/>
          <p:cNvSpPr txBox="1">
            <a:spLocks/>
          </p:cNvSpPr>
          <p:nvPr/>
        </p:nvSpPr>
        <p:spPr>
          <a:xfrm>
            <a:off x="15654294" y="9669618"/>
            <a:ext cx="14967010" cy="771519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 Presentation  </a:t>
            </a:r>
            <a:endParaRPr lang="en-US" sz="4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Placeholder 3"/>
          <p:cNvSpPr txBox="1">
            <a:spLocks/>
          </p:cNvSpPr>
          <p:nvPr/>
        </p:nvSpPr>
        <p:spPr bwMode="auto">
          <a:xfrm>
            <a:off x="15654295" y="36958945"/>
            <a:ext cx="14991286" cy="773224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5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9" name="Text Placeholder 2"/>
          <p:cNvSpPr txBox="1">
            <a:spLocks/>
          </p:cNvSpPr>
          <p:nvPr/>
        </p:nvSpPr>
        <p:spPr bwMode="auto">
          <a:xfrm>
            <a:off x="15653085" y="37948192"/>
            <a:ext cx="14967201" cy="3611707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 eaLnBrk="1" hangingPunct="1"/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5" name="Text Placeholder 2"/>
          <p:cNvSpPr txBox="1">
            <a:spLocks/>
          </p:cNvSpPr>
          <p:nvPr/>
        </p:nvSpPr>
        <p:spPr bwMode="auto">
          <a:xfrm>
            <a:off x="344401" y="21572858"/>
            <a:ext cx="14965494" cy="6798271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33" tIns="216907" rIns="433833" bIns="216907" anchor="ctr"/>
          <a:lstStyle/>
          <a:p>
            <a:pPr algn="just" eaLnBrk="1" hangingPunct="1"/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Placeholder 3"/>
          <p:cNvSpPr txBox="1">
            <a:spLocks/>
          </p:cNvSpPr>
          <p:nvPr/>
        </p:nvSpPr>
        <p:spPr>
          <a:xfrm>
            <a:off x="15654294" y="8805523"/>
            <a:ext cx="14967010" cy="771518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0174">
              <a:defRPr/>
            </a:pPr>
            <a:r>
              <a:rPr lang="en-US" sz="5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 AND DISCUSSIONS </a:t>
            </a:r>
            <a:endParaRPr lang="fr-FR" sz="5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0"/>
          <p:cNvSpPr>
            <a:spLocks noChangeArrowheads="1"/>
          </p:cNvSpPr>
          <p:nvPr/>
        </p:nvSpPr>
        <p:spPr bwMode="auto">
          <a:xfrm>
            <a:off x="1" y="-694897"/>
            <a:ext cx="188924" cy="13897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1894" tIns="45947" rIns="91894" bIns="45947" anchor="ctr">
            <a:spAutoFit/>
          </a:bodyPr>
          <a:lstStyle/>
          <a:p>
            <a:pPr defTabSz="4340174">
              <a:defRPr/>
            </a:pPr>
            <a:endParaRPr lang="fr-FR" sz="8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4" name="ZoneTexte 27"/>
          <p:cNvSpPr txBox="1">
            <a:spLocks noChangeArrowheads="1"/>
          </p:cNvSpPr>
          <p:nvPr/>
        </p:nvSpPr>
        <p:spPr bwMode="auto">
          <a:xfrm>
            <a:off x="22433070" y="21783085"/>
            <a:ext cx="7966728" cy="4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4" tIns="45947" rIns="91894" bIns="45947">
            <a:spAutoFit/>
          </a:bodyPr>
          <a:lstStyle/>
          <a:p>
            <a:endParaRPr lang="fr-FR" sz="2400" dirty="0"/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1" y="-687259"/>
            <a:ext cx="188924" cy="1374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894" tIns="45947" rIns="91894" bIns="45947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85"/>
          <p:cNvSpPr>
            <a:spLocks noChangeArrowheads="1"/>
          </p:cNvSpPr>
          <p:nvPr/>
        </p:nvSpPr>
        <p:spPr bwMode="auto">
          <a:xfrm>
            <a:off x="1" y="-687259"/>
            <a:ext cx="188924" cy="1374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894" tIns="45947" rIns="91894" bIns="45947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8" name="Text Placeholder 3"/>
          <p:cNvSpPr txBox="1">
            <a:spLocks/>
          </p:cNvSpPr>
          <p:nvPr/>
        </p:nvSpPr>
        <p:spPr>
          <a:xfrm>
            <a:off x="15653086" y="25869713"/>
            <a:ext cx="14967010" cy="773224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Discussions of Results</a:t>
            </a:r>
            <a:endParaRPr lang="en-US" sz="4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 Placeholder 2"/>
          <p:cNvSpPr txBox="1">
            <a:spLocks/>
          </p:cNvSpPr>
          <p:nvPr/>
        </p:nvSpPr>
        <p:spPr bwMode="auto">
          <a:xfrm>
            <a:off x="15653086" y="26918162"/>
            <a:ext cx="14967010" cy="9733887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 eaLnBrk="1" hangingPunct="1"/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925899" y="176015"/>
            <a:ext cx="25970449" cy="435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85" tIns="45943" rIns="91885" bIns="45943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918849" eaLnBrk="1" hangingPunct="1">
              <a:spcAft>
                <a:spcPts val="1005"/>
              </a:spcAft>
            </a:pPr>
            <a:r>
              <a:rPr lang="fr-FR" sz="6000" b="1" dirty="0"/>
              <a:t>International </a:t>
            </a:r>
            <a:r>
              <a:rPr lang="fr-FR" sz="6000" b="1" dirty="0" err="1" smtClean="0"/>
              <a:t>Conference</a:t>
            </a:r>
            <a:r>
              <a:rPr lang="fr-FR" sz="6000" b="1" dirty="0" smtClean="0"/>
              <a:t> </a:t>
            </a:r>
            <a:r>
              <a:rPr lang="en-US" sz="6000" b="1" dirty="0"/>
              <a:t>on Energy Systems, Artificial Intelligence, Plasma, Materials and Environment</a:t>
            </a:r>
            <a:endParaRPr lang="en-US" sz="6000" dirty="0" smtClean="0"/>
          </a:p>
          <a:p>
            <a:pPr algn="ctr" defTabSz="918849" eaLnBrk="1" hangingPunct="1">
              <a:spcAft>
                <a:spcPts val="1005"/>
              </a:spcAft>
            </a:pPr>
            <a:r>
              <a:rPr lang="fr-FR" sz="6000" b="1" dirty="0" smtClean="0"/>
              <a:t>ESAIPME’2024</a:t>
            </a:r>
          </a:p>
          <a:p>
            <a:pPr algn="ctr"/>
            <a:r>
              <a:rPr lang="en-US" sz="4000" b="1" dirty="0"/>
              <a:t>October 16 and 17, 2024, </a:t>
            </a:r>
            <a:r>
              <a:rPr lang="en-US" sz="4000" b="1" dirty="0" err="1"/>
              <a:t>Ghardaia</a:t>
            </a:r>
            <a:r>
              <a:rPr lang="en-US" sz="4000" b="1" dirty="0"/>
              <a:t>, Algeria 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33" name="ZoneTexte 32"/>
          <p:cNvSpPr txBox="1"/>
          <p:nvPr/>
        </p:nvSpPr>
        <p:spPr>
          <a:xfrm>
            <a:off x="3847746" y="11233225"/>
            <a:ext cx="8826035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Text: Times New Roman - font size 24</a:t>
            </a:r>
            <a:endParaRPr lang="fr-FR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553204" y="16633825"/>
            <a:ext cx="8760537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Text: Times New Roman - font size 24</a:t>
            </a:r>
            <a:endParaRPr lang="fr-FR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700476" y="24263028"/>
            <a:ext cx="824713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fr-FR" sz="4100" dirty="0" smtClean="0">
                <a:latin typeface="Times New Roman" pitchFamily="18" charset="0"/>
                <a:cs typeface="Times New Roman" pitchFamily="18" charset="0"/>
              </a:rPr>
              <a:t>Texte : Times New Roman – police 24  </a:t>
            </a:r>
            <a:endParaRPr lang="fr-FR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9090213" y="16525762"/>
            <a:ext cx="8670453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Text: Times New Roman - font size 24</a:t>
            </a:r>
            <a:endParaRPr lang="fr-FR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553205" y="34820355"/>
            <a:ext cx="8760536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Text: Times New Roman - font size 24</a:t>
            </a:r>
            <a:endParaRPr lang="fr-FR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8869308" y="31535836"/>
            <a:ext cx="8891357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Text: Times New Roman - font size 24</a:t>
            </a:r>
            <a:endParaRPr lang="fr-FR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18648403" y="39240692"/>
            <a:ext cx="911226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Text: Times New Roman - font size 24</a:t>
            </a:r>
            <a:endParaRPr lang="fr-FR" sz="4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2" name="Image 41"/>
          <p:cNvPicPr/>
          <p:nvPr/>
        </p:nvPicPr>
        <p:blipFill>
          <a:blip r:embed="rId2"/>
          <a:srcRect l="-33" t="-36" r="-33" b="-36"/>
          <a:stretch>
            <a:fillRect/>
          </a:stretch>
        </p:blipFill>
        <p:spPr bwMode="auto">
          <a:xfrm>
            <a:off x="26895535" y="1080098"/>
            <a:ext cx="3627029" cy="3228504"/>
          </a:xfrm>
          <a:prstGeom prst="rect">
            <a:avLst/>
          </a:prstGeom>
        </p:spPr>
      </p:pic>
      <p:pic>
        <p:nvPicPr>
          <p:cNvPr id="2" name="Picture 2" descr="F:\الدروس\Ouargla univ\Doc ouargla\Seminaire Ghardaia 2023\university-of-ghardaia-logo-427FBCC523-seeklogo.co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01" y="1080098"/>
            <a:ext cx="2838450" cy="281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2081</TotalTime>
  <Words>142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NOUICER</dc:creator>
  <cp:lastModifiedBy>Microsoft</cp:lastModifiedBy>
  <cp:revision>316</cp:revision>
  <cp:lastPrinted>2017-11-16T11:42:00Z</cp:lastPrinted>
  <dcterms:created xsi:type="dcterms:W3CDTF">2012-02-21T08:07:42Z</dcterms:created>
  <dcterms:modified xsi:type="dcterms:W3CDTF">2024-05-11T21:40:40Z</dcterms:modified>
</cp:coreProperties>
</file>